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8" r:id="rId3"/>
    <p:sldId id="257" r:id="rId4"/>
    <p:sldId id="260" r:id="rId5"/>
    <p:sldId id="259" r:id="rId6"/>
    <p:sldId id="261" r:id="rId7"/>
    <p:sldId id="267" r:id="rId8"/>
    <p:sldId id="266" r:id="rId9"/>
    <p:sldId id="280" r:id="rId10"/>
    <p:sldId id="281" r:id="rId11"/>
    <p:sldId id="282" r:id="rId12"/>
    <p:sldId id="283" r:id="rId13"/>
    <p:sldId id="284" r:id="rId14"/>
    <p:sldId id="285" r:id="rId15"/>
    <p:sldId id="279" r:id="rId16"/>
    <p:sldId id="275" r:id="rId17"/>
    <p:sldId id="277" r:id="rId18"/>
    <p:sldId id="276" r:id="rId19"/>
    <p:sldId id="278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24" autoAdjust="0"/>
  </p:normalViewPr>
  <p:slideViewPr>
    <p:cSldViewPr>
      <p:cViewPr varScale="1">
        <p:scale>
          <a:sx n="75" d="100"/>
          <a:sy n="75" d="100"/>
        </p:scale>
        <p:origin x="12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2C8D6-5177-417A-B13A-C995FBF55D51}" type="datetimeFigureOut">
              <a:rPr lang="fr-FR" smtClean="0"/>
              <a:pPr/>
              <a:t>12/03/2018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AD156-0C4D-4448-8B34-18A2899733F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802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AD156-0C4D-4448-8B34-18A2899733F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1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D00B-1E66-45F8-AB2A-4D522012232C}" type="datetimeFigureOut">
              <a:rPr lang="fr-FR" smtClean="0"/>
              <a:pPr/>
              <a:t>12/03/2018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9461-88AB-4AA4-A47E-7FD0EBE5D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D00B-1E66-45F8-AB2A-4D522012232C}" type="datetimeFigureOut">
              <a:rPr lang="fr-FR" smtClean="0"/>
              <a:pPr/>
              <a:t>12/03/2018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9461-88AB-4AA4-A47E-7FD0EBE5D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D00B-1E66-45F8-AB2A-4D522012232C}" type="datetimeFigureOut">
              <a:rPr lang="fr-FR" smtClean="0"/>
              <a:pPr/>
              <a:t>12/03/2018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9461-88AB-4AA4-A47E-7FD0EBE5D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D00B-1E66-45F8-AB2A-4D522012232C}" type="datetimeFigureOut">
              <a:rPr lang="fr-FR" smtClean="0"/>
              <a:pPr/>
              <a:t>12/03/2018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9461-88AB-4AA4-A47E-7FD0EBE5D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D00B-1E66-45F8-AB2A-4D522012232C}" type="datetimeFigureOut">
              <a:rPr lang="fr-FR" smtClean="0"/>
              <a:pPr/>
              <a:t>12/03/2018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9461-88AB-4AA4-A47E-7FD0EBE5D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D00B-1E66-45F8-AB2A-4D522012232C}" type="datetimeFigureOut">
              <a:rPr lang="fr-FR" smtClean="0"/>
              <a:pPr/>
              <a:t>12/03/2018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9461-88AB-4AA4-A47E-7FD0EBE5D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D00B-1E66-45F8-AB2A-4D522012232C}" type="datetimeFigureOut">
              <a:rPr lang="fr-FR" smtClean="0"/>
              <a:pPr/>
              <a:t>12/03/2018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9461-88AB-4AA4-A47E-7FD0EBE5D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D00B-1E66-45F8-AB2A-4D522012232C}" type="datetimeFigureOut">
              <a:rPr lang="fr-FR" smtClean="0"/>
              <a:pPr/>
              <a:t>12/03/2018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9461-88AB-4AA4-A47E-7FD0EBE5D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D00B-1E66-45F8-AB2A-4D522012232C}" type="datetimeFigureOut">
              <a:rPr lang="fr-FR" smtClean="0"/>
              <a:pPr/>
              <a:t>12/03/2018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9461-88AB-4AA4-A47E-7FD0EBE5D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D00B-1E66-45F8-AB2A-4D522012232C}" type="datetimeFigureOut">
              <a:rPr lang="fr-FR" smtClean="0"/>
              <a:pPr/>
              <a:t>12/03/2018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9461-88AB-4AA4-A47E-7FD0EBE5D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D00B-1E66-45F8-AB2A-4D522012232C}" type="datetimeFigureOut">
              <a:rPr lang="fr-FR" smtClean="0"/>
              <a:pPr/>
              <a:t>12/03/2018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3D9461-88AB-4AA4-A47E-7FD0EBE5D1E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2BD00B-1E66-45F8-AB2A-4D522012232C}" type="datetimeFigureOut">
              <a:rPr lang="fr-FR" smtClean="0"/>
              <a:pPr/>
              <a:t>12/03/2018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3D9461-88AB-4AA4-A47E-7FD0EBE5D1E8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fr/url?sa=i&amp;rct=j&amp;q=&amp;esrc=s&amp;source=images&amp;cd=&amp;cad=rja&amp;uact=8&amp;ved=0ahUKEwjrrdK41ZjZAhXCy6QKHQeICc8QjRwIBw&amp;url=https://www.weareucpa.com/difference-escalade-salle-falaise/&amp;psig=AOvVaw0hC4QMiYfMg9q-63GZ6Nrv&amp;ust=1518259794598452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hyperlink" Target="https://www.google.fr/url?sa=i&amp;rct=j&amp;q=&amp;esrc=s&amp;source=images&amp;cd=&amp;cad=rja&amp;uact=8&amp;ved=0ahUKEwj_2_fR1ZjZAhUFCewKHcTOBm8QjRwIBw&amp;url=https://www.weareucpa.com/difference-escalade-salle-falaise/&amp;psig=AOvVaw0hC4QMiYfMg9q-63GZ6Nrv&amp;ust=151825979459845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fr/url?sa=i&amp;rct=j&amp;q=&amp;esrc=s&amp;source=images&amp;cd=&amp;cad=rja&amp;uact=8&amp;ved=0ahUKEwj82Yqi1pjZAhUQsaQKHVlpAqcQjRwIBw&amp;url=http://info.chatel.com/descente-en-rappel-passages-de-cascades.html&amp;psig=AOvVaw1MegMJxHhAwFr_6yZtUMvE&amp;ust=151826021403369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hyperlink" Target="https://www.google.fr/url?sa=i&amp;rct=j&amp;q=&amp;esrc=s&amp;source=images&amp;cd=&amp;cad=rja&amp;uact=8&amp;ved=0ahUKEwiP2PzH1pjZAhWEqaQKHciABZEQjRwIBw&amp;url=http://trekstoursnepal.com/blog/canyoning-in-nepal/&amp;psig=AOvVaw1MegMJxHhAwFr_6yZtUMvE&amp;ust=151826021403369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fr/url?sa=i&amp;rct=j&amp;q=&amp;esrc=s&amp;source=images&amp;cd=&amp;cad=rja&amp;uact=8&amp;ved=0ahUKEwjrofCO3J7ZAhUGasAKHaDyA2UQjRwIBw&amp;url=https://www.espace-evasion.fr/Multiactivites-Alpes-du-Nord/SNAEGI/Week-end-Rafting-&amp;-Via-Ferrata-Mont-Blanc&amp;psig=AOvVaw24vR6YrwS2HkL-FFQpz5yb&amp;ust=1518467934973078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hyperlink" Target="https://www.google.fr/url?sa=i&amp;rct=j&amp;q=&amp;esrc=s&amp;source=images&amp;cd=&amp;cad=rja&amp;uact=8&amp;ved=0ahUKEwjmqLbJ3J7ZAhUEDcAKHdanAp4QjRwIBw&amp;url=https://www.chamrousse.com/via-ferrata-accompagnee.html&amp;psig=AOvVaw24vR6YrwS2HkL-FFQpz5yb&amp;ust=151846793497307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fr/url?sa=i&amp;rct=j&amp;q=&amp;esrc=s&amp;source=images&amp;cd=&amp;cad=rja&amp;uact=8&amp;ved=0ahUKEwjXmKWS3Z7ZAhUF0RQKHUEgBhIQjRwIBw&amp;url=http://www.chamina-voyages.com/randonnees-accompagnees&amp;psig=AOvVaw0XQ1epphfrT9t4h9TSNpak&amp;ust=1518468233701888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hyperlink" Target="https://www.google.fr/url?sa=i&amp;rct=j&amp;q=&amp;esrc=s&amp;source=images&amp;cd=&amp;cad=rja&amp;uact=8&amp;ved=0ahUKEwiA88Op3Z7ZAhVFXBQKHbmSDqwQjRwIBw&amp;url=http://www.inform.kz/ru/perehod-kazahskogo-yazyka-na-latinicu-sposobstvuet-razvitiyu-turizma_a3064174&amp;psig=AOvVaw0XQ1epphfrT9t4h9TSNpak&amp;ust=151846823370188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fr/url?sa=i&amp;rct=j&amp;q=&amp;esrc=s&amp;source=images&amp;cd=&amp;cad=rja&amp;uact=8&amp;ved=0ahUKEwi7kvWO3p7ZAhVJ6xQKHWyPA44QjRwIBw&amp;url=https://bravehunters.com/best-archery-target-buying-guide/&amp;psig=AOvVaw0wcUgWp4InZ9uKylcTZen7&amp;ust=151846846432858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hyperlink" Target="https://www.google.fr/url?sa=i&amp;rct=j&amp;q=&amp;esrc=s&amp;source=images&amp;cd=&amp;cad=rja&amp;uact=8&amp;ved=0ahUKEwjW0Yiz3p7ZAhXiAMAKHUrYAEkQjRwIBw&amp;url=http://www.uclaclubsports.com/news/2015/11/8/ARCHERY_1108151712.aspx&amp;psig=AOvVaw0wcUgWp4InZ9uKylcTZen7&amp;ust=151846846432858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fr/url?sa=i&amp;rct=j&amp;q=&amp;esrc=s&amp;source=images&amp;cd=&amp;cad=rja&amp;uact=8&amp;ved=0ahUKEwijos3C357ZAhXMLMAKHUrGD1wQjRwIBw&amp;url=http://www.aufeminin.com/ingredients/fondue-savoyarde-s639599.html&amp;psig=AOvVaw0Xursb4XCROKe8Cdh0vVGk&amp;ust=1518468820664888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fr/url?sa=i&amp;rct=j&amp;q=&amp;esrc=s&amp;source=images&amp;cd=&amp;cad=rja&amp;uact=8&amp;ved=0ahUKEwj8jcXZvZjZAhVJalAKHRTXDP0QjRwIBw&amp;url=http://www.location-carroz.com/acces-appartement-carroz-araches/&amp;psig=AOvVaw1o_OxXT-xihbNJcDe-XW2i&amp;ust=1518253613844296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rct=j&amp;q=&amp;esrc=s&amp;source=images&amp;cd=&amp;cad=rja&amp;uact=8&amp;ved=0ahUKEwj8jcXZvZjZAhVJalAKHRTXDP0QjRwIBw&amp;url=http://www.location-carroz.com/acces-appartement-carroz-araches/&amp;psig=AOvVaw1o_OxXT-xihbNJcDe-XW2i&amp;ust=151825361384429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s://www.google.fr/url?sa=i&amp;rct=j&amp;q=&amp;esrc=s&amp;source=images&amp;cd=&amp;cad=rja&amp;uact=8&amp;ved=0ahUKEwil-KynvpjZAhUDmbQKHSZuAPsQjRwIBw&amp;url=https://www.lafrancedunordausud.fr/village-club-les-flocons-verts_34994.html&amp;psig=AOvVaw11_tTGENpsUHMi0RhQLNPe&amp;ust=151825379895914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fr/url?sa=i&amp;rct=j&amp;q=&amp;esrc=s&amp;source=images&amp;cd=&amp;cad=rja&amp;uact=8&amp;ved=0ahUKEwiJoI72vpjZAhWEaVAKHUkRAfIQjRwIBw&amp;url=https://www.tripadvisor.fr/LocationPhotoDirectLink-g657855-d2040177-i165012505-Les_Flocons_Verts-Les_Carroz_d_Araches_Grand_Massif_Haute_Savoie_Auvergn.html&amp;psig=AOvVaw11_tTGENpsUHMi0RhQLNPe&amp;ust=1518253798959142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google.fr/url?sa=i&amp;rct=j&amp;q=&amp;esrc=s&amp;source=images&amp;cd=&amp;cad=rja&amp;uact=8&amp;ved=0ahUKEwjRxKTYvpjZAhVMK1AKHargDhMQjRwIBw&amp;url=https://www.1001salles.com/mariage/LES-FLOCONS-VERTS.aspx&amp;psig=AOvVaw11_tTGENpsUHMi0RhQLNPe&amp;ust=151825379895914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rct=j&amp;q=&amp;esrc=s&amp;source=images&amp;cd=&amp;cad=rja&amp;uact=8&amp;ved=0ahUKEwimybjN05jZAhVD-qQKHQ_JCf0QjRwIBw&amp;url=https://www.ladepeche.fr/article/2014/09/05/1945264-course-d-orientation-au-coeur-de-l-echappee-verte.html&amp;psig=AOvVaw01Q8J62N-fB8gz-LHCL1DN&amp;ust=1518259448327704" TargetMode="External"/><Relationship Id="rId2" Type="http://schemas.openxmlformats.org/officeDocument/2006/relationships/hyperlink" Target="https://www.google.fr/url?sa=i&amp;rct=j&amp;q=&amp;esrc=s&amp;source=images&amp;cd=&amp;cad=rja&amp;uact=8&amp;ved=0ahUKEwiVpc7D05jZAhUDDuwKHUAEBxYQjRwIBw&amp;url=http://victor-hugo-lavelanet.entmip.fr/disciplines/eps/course-d-orientation--4018.htm&amp;psig=AOvVaw01Q8J62N-fB8gz-LHCL1DN&amp;ust=151825944832770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www.google.fr/url?sa=i&amp;rct=j&amp;q=&amp;esrc=s&amp;source=images&amp;cd=&amp;cad=rja&amp;uact=8&amp;ved=0ahUKEwikpIzf05jZAhVB-aQKHUkTCHUQjRwIBw&amp;url=https://ignrando.fr/fr/communautes/federation-francaise-de-course-d-orientation-ffco&amp;psig=AOvVaw01Q8J62N-fB8gz-LHCL1DN&amp;ust=1518259448327704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143056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Séjour 2018</a:t>
            </a:r>
            <a:br>
              <a:rPr lang="fr-FR" dirty="0" smtClean="0"/>
            </a:br>
            <a:r>
              <a:rPr lang="fr-FR" sz="4400" dirty="0" smtClean="0"/>
              <a:t>Activités Physiques de Pleine Nature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err="1" smtClean="0"/>
              <a:t>Carroz</a:t>
            </a:r>
            <a:r>
              <a:rPr lang="fr-FR" sz="3600" dirty="0" smtClean="0"/>
              <a:t> d’</a:t>
            </a:r>
            <a:r>
              <a:rPr lang="fr-FR" sz="3600" dirty="0" err="1" smtClean="0"/>
              <a:t>Arâches</a:t>
            </a:r>
            <a:r>
              <a:rPr lang="fr-FR" sz="3600" dirty="0" smtClean="0"/>
              <a:t>-Pays du Mont Blanc</a:t>
            </a:r>
            <a:endParaRPr lang="fr-FR" sz="3600" dirty="0"/>
          </a:p>
        </p:txBody>
      </p:sp>
      <p:pic>
        <p:nvPicPr>
          <p:cNvPr id="25602" name="Picture 2" descr="https://i.ytimg.com/vi/KwZTc7or1nA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24944"/>
            <a:ext cx="6912768" cy="3719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851648" cy="85152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Escalade</a:t>
            </a:r>
            <a:endParaRPr lang="fr-FR" dirty="0"/>
          </a:p>
        </p:txBody>
      </p:sp>
      <p:pic>
        <p:nvPicPr>
          <p:cNvPr id="46082" name="Picture 2" descr="Résultat de recherche d'images pour &quot;Escalad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4392488" cy="3350788"/>
          </a:xfrm>
          <a:prstGeom prst="rect">
            <a:avLst/>
          </a:prstGeom>
          <a:noFill/>
        </p:spPr>
      </p:pic>
      <p:pic>
        <p:nvPicPr>
          <p:cNvPr id="46084" name="Picture 4" descr="Image associé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140968"/>
            <a:ext cx="4136026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851648" cy="77951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 smtClean="0"/>
              <a:t>Canyoning</a:t>
            </a:r>
            <a:endParaRPr lang="fr-FR" dirty="0"/>
          </a:p>
        </p:txBody>
      </p:sp>
      <p:pic>
        <p:nvPicPr>
          <p:cNvPr id="45058" name="Picture 2" descr="Résultat de recherche d'images pour &quot;canyoning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1"/>
            <a:ext cx="4125916" cy="3096344"/>
          </a:xfrm>
          <a:prstGeom prst="rect">
            <a:avLst/>
          </a:prstGeom>
          <a:noFill/>
        </p:spPr>
      </p:pic>
      <p:pic>
        <p:nvPicPr>
          <p:cNvPr id="45060" name="Picture 4" descr="Image associé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204864"/>
            <a:ext cx="4432573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851648" cy="77951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Via </a:t>
            </a:r>
            <a:r>
              <a:rPr lang="fr-FR" dirty="0" err="1" smtClean="0"/>
              <a:t>Ferrata</a:t>
            </a:r>
            <a:endParaRPr lang="fr-FR" dirty="0"/>
          </a:p>
        </p:txBody>
      </p:sp>
      <p:pic>
        <p:nvPicPr>
          <p:cNvPr id="44034" name="Picture 2" descr="Résultat de recherche d'images pour &quot;via ferrata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484784"/>
            <a:ext cx="4091748" cy="3024336"/>
          </a:xfrm>
          <a:prstGeom prst="rect">
            <a:avLst/>
          </a:prstGeom>
          <a:noFill/>
        </p:spPr>
      </p:pic>
      <p:pic>
        <p:nvPicPr>
          <p:cNvPr id="44038" name="Picture 6" descr="Résultat de recherche d'images pour &quot;via ferrata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9755" y="3068960"/>
            <a:ext cx="4684245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851648" cy="77951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Randonnée</a:t>
            </a:r>
            <a:endParaRPr lang="fr-FR" dirty="0"/>
          </a:p>
        </p:txBody>
      </p:sp>
      <p:pic>
        <p:nvPicPr>
          <p:cNvPr id="43010" name="Picture 2" descr="Résultat de recherche d'images pour &quot;randonné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12776"/>
            <a:ext cx="4499992" cy="2609995"/>
          </a:xfrm>
          <a:prstGeom prst="rect">
            <a:avLst/>
          </a:prstGeom>
          <a:noFill/>
        </p:spPr>
      </p:pic>
      <p:pic>
        <p:nvPicPr>
          <p:cNvPr id="43012" name="Picture 4" descr="Image associé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3016"/>
            <a:ext cx="4432573" cy="2955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851648" cy="77951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Tir à l’arc</a:t>
            </a:r>
            <a:endParaRPr lang="fr-FR" dirty="0"/>
          </a:p>
        </p:txBody>
      </p:sp>
      <p:pic>
        <p:nvPicPr>
          <p:cNvPr id="49154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4009568" cy="2664296"/>
          </a:xfrm>
          <a:prstGeom prst="rect">
            <a:avLst/>
          </a:prstGeom>
          <a:noFill/>
        </p:spPr>
      </p:pic>
      <p:pic>
        <p:nvPicPr>
          <p:cNvPr id="49156" name="Picture 4" descr="Image associé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501008"/>
            <a:ext cx="476423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851648" cy="97728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SOIREES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67544" y="1484784"/>
            <a:ext cx="38884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2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fr-FR" sz="3200" dirty="0" smtClean="0">
                <a:latin typeface="+mj-lt"/>
              </a:rPr>
              <a:t> Soirée savoyarde</a:t>
            </a:r>
          </a:p>
          <a:p>
            <a:pPr>
              <a:buFont typeface="Arial" pitchFamily="34" charset="0"/>
              <a:buChar char="•"/>
            </a:pPr>
            <a:endParaRPr lang="fr-FR" sz="32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fr-FR" sz="3200" dirty="0" smtClean="0">
                <a:latin typeface="+mj-lt"/>
              </a:rPr>
              <a:t>  Soirée boom</a:t>
            </a:r>
            <a:endParaRPr lang="fr-FR" sz="3200" dirty="0">
              <a:latin typeface="+mj-lt"/>
            </a:endParaRPr>
          </a:p>
        </p:txBody>
      </p:sp>
      <p:pic>
        <p:nvPicPr>
          <p:cNvPr id="8194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060848"/>
            <a:ext cx="3867150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851648" cy="97728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MATERIEL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39552" y="1225689"/>
            <a:ext cx="8064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latin typeface="+mj-lt"/>
              </a:rPr>
              <a:t>  Polaire, </a:t>
            </a:r>
            <a:r>
              <a:rPr lang="fr-FR" dirty="0" err="1" smtClean="0">
                <a:latin typeface="+mj-lt"/>
              </a:rPr>
              <a:t>Kway</a:t>
            </a:r>
            <a:r>
              <a:rPr lang="fr-FR" dirty="0" smtClean="0">
                <a:latin typeface="+mj-lt"/>
              </a:rPr>
              <a:t>, veste chaude, pantalons chauds (tout en double en cas de pluie), survêtement, </a:t>
            </a:r>
            <a:r>
              <a:rPr lang="fr-FR" dirty="0" err="1" smtClean="0">
                <a:latin typeface="+mj-lt"/>
              </a:rPr>
              <a:t>legging</a:t>
            </a:r>
            <a:r>
              <a:rPr lang="fr-FR" dirty="0" smtClean="0">
                <a:latin typeface="+mj-lt"/>
              </a:rPr>
              <a:t>, habits ne craignant pas la saleté</a:t>
            </a:r>
          </a:p>
          <a:p>
            <a:endParaRPr lang="fr-FR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+mj-lt"/>
              </a:rPr>
              <a:t>  Casquette, short, maillot de bain, </a:t>
            </a:r>
            <a:r>
              <a:rPr lang="fr-FR" dirty="0" err="1" smtClean="0">
                <a:latin typeface="+mj-lt"/>
              </a:rPr>
              <a:t>tshirt</a:t>
            </a:r>
            <a:r>
              <a:rPr lang="fr-FR" dirty="0" smtClean="0">
                <a:latin typeface="+mj-lt"/>
              </a:rPr>
              <a:t>, Tongue, crème solaire, serviettes, lunettes de soleil</a:t>
            </a:r>
          </a:p>
          <a:p>
            <a:endParaRPr lang="fr-FR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+mj-lt"/>
              </a:rPr>
              <a:t>  Nombreuses paires de chaussettes et de sous-vêtements 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+mj-lt"/>
              </a:rPr>
              <a:t>  Au moins 2 paires de chaussures : une vieille (pour aller dans l’eau) et une qui restera sèche</a:t>
            </a:r>
          </a:p>
          <a:p>
            <a:endParaRPr lang="fr-FR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+mj-lt"/>
              </a:rPr>
              <a:t>  Trousse de toilette : brosse à dent, dentifrice, gel douche, </a:t>
            </a:r>
          </a:p>
          <a:p>
            <a:endParaRPr lang="fr-FR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+mj-lt"/>
              </a:rPr>
              <a:t>  Pyjama</a:t>
            </a:r>
          </a:p>
          <a:p>
            <a:endParaRPr lang="fr-FR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+mj-lt"/>
              </a:rPr>
              <a:t>  Un petit sac à dos, une gourde, Lampe, CADENAS, (ATTENTION BIENS PERSONNELS)</a:t>
            </a:r>
          </a:p>
          <a:p>
            <a:endParaRPr lang="fr-FR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+mj-lt"/>
              </a:rPr>
              <a:t>  Argent de poche : 15/20 euros maximum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851648" cy="97728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SANTE ET ALIMENTATION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83568" y="1484784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800" dirty="0" smtClean="0">
                <a:latin typeface="+mj-lt"/>
              </a:rPr>
              <a:t>  Ne pas oublier de préciser sur le document le régime alimentaire si besoin (sans viande, allergies…)</a:t>
            </a:r>
          </a:p>
          <a:p>
            <a:pPr algn="just">
              <a:buFont typeface="Arial" pitchFamily="34" charset="0"/>
              <a:buChar char="•"/>
            </a:pPr>
            <a:r>
              <a:rPr lang="fr-FR" sz="2800" dirty="0" smtClean="0">
                <a:latin typeface="+mj-lt"/>
              </a:rPr>
              <a:t>  Préciser les soucis de santé éventuels.</a:t>
            </a:r>
          </a:p>
          <a:p>
            <a:pPr algn="just">
              <a:buFont typeface="Arial" pitchFamily="34" charset="0"/>
              <a:buChar char="•"/>
            </a:pPr>
            <a:r>
              <a:rPr lang="fr-FR" sz="2800" dirty="0" smtClean="0">
                <a:latin typeface="+mj-lt"/>
              </a:rPr>
              <a:t>  Si besoin de prendre des médicaments sur place : amener les médicaments et le certificat médical à Mr FOUQUET </a:t>
            </a:r>
          </a:p>
          <a:p>
            <a:pPr algn="just">
              <a:buFont typeface="Arial" pitchFamily="34" charset="0"/>
              <a:buChar char="•"/>
            </a:pPr>
            <a:r>
              <a:rPr lang="fr-FR" sz="2800" dirty="0" smtClean="0">
                <a:latin typeface="+mj-lt"/>
              </a:rPr>
              <a:t>  Prévoir des médicaments de premiers soins personnels : INTERDICTION POUR LES ENSEIGANTS DE DONNER DES MEDICAMENTS</a:t>
            </a:r>
          </a:p>
          <a:p>
            <a:pPr algn="just">
              <a:buFont typeface="Arial" pitchFamily="34" charset="0"/>
              <a:buChar char="•"/>
            </a:pPr>
            <a:r>
              <a:rPr lang="fr-FR" sz="2800" dirty="0" smtClean="0">
                <a:latin typeface="+mj-lt"/>
              </a:rPr>
              <a:t>  Médecin sur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851648" cy="97728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REGLEMENT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95536" y="1988841"/>
            <a:ext cx="849694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600" dirty="0" smtClean="0">
                <a:latin typeface="+mj-lt"/>
              </a:rPr>
              <a:t>  Règlement intérieur du collège</a:t>
            </a:r>
          </a:p>
          <a:p>
            <a:pPr>
              <a:buFont typeface="Arial" pitchFamily="34" charset="0"/>
              <a:buChar char="•"/>
            </a:pPr>
            <a:r>
              <a:rPr lang="fr-FR" sz="3600" dirty="0" smtClean="0">
                <a:latin typeface="+mj-lt"/>
              </a:rPr>
              <a:t>  Sanctions au retour et punitions sur place</a:t>
            </a:r>
          </a:p>
          <a:p>
            <a:pPr>
              <a:buFont typeface="Arial" pitchFamily="34" charset="0"/>
              <a:buChar char="•"/>
            </a:pPr>
            <a:r>
              <a:rPr lang="fr-FR" sz="3600" dirty="0" smtClean="0">
                <a:latin typeface="+mj-lt"/>
              </a:rPr>
              <a:t>  Respect de l’environnement, des adultes du centre et de la propreté des lieux.</a:t>
            </a:r>
          </a:p>
          <a:p>
            <a:pPr>
              <a:buFont typeface="Arial" pitchFamily="34" charset="0"/>
              <a:buChar char="•"/>
            </a:pPr>
            <a:r>
              <a:rPr lang="fr-FR" sz="3600" dirty="0" smtClean="0">
                <a:latin typeface="+mj-lt"/>
              </a:rPr>
              <a:t>  Pas de baignade sans adulte</a:t>
            </a:r>
          </a:p>
          <a:p>
            <a:pPr>
              <a:buFont typeface="Arial" pitchFamily="34" charset="0"/>
              <a:buChar char="•"/>
            </a:pPr>
            <a:r>
              <a:rPr lang="fr-FR" sz="3600" dirty="0" smtClean="0">
                <a:latin typeface="+mj-lt"/>
              </a:rPr>
              <a:t>  Extinction des feux aux alentours de 21h30/22h = silence total</a:t>
            </a:r>
          </a:p>
          <a:p>
            <a:endParaRPr lang="fr-FR" sz="4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851648" cy="97728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REGLEMENT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39552" y="1700808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600" dirty="0" smtClean="0">
                <a:latin typeface="+mj-lt"/>
              </a:rPr>
              <a:t>  Autorisation d’utiliser le téléphone de 18h à 19h.</a:t>
            </a:r>
          </a:p>
          <a:p>
            <a:pPr>
              <a:buFont typeface="Arial" pitchFamily="34" charset="0"/>
              <a:buChar char="•"/>
            </a:pPr>
            <a:r>
              <a:rPr lang="fr-FR" sz="3600" dirty="0" smtClean="0">
                <a:latin typeface="+mj-lt"/>
              </a:rPr>
              <a:t>  Confiscation pour la semaine si utilisé en dehors des heures.</a:t>
            </a:r>
          </a:p>
          <a:p>
            <a:pPr>
              <a:buFont typeface="Arial" pitchFamily="34" charset="0"/>
              <a:buChar char="•"/>
            </a:pPr>
            <a:r>
              <a:rPr lang="fr-FR" sz="3600" dirty="0" smtClean="0">
                <a:latin typeface="+mj-lt"/>
              </a:rPr>
              <a:t>  Information de la vie sur place via le site internet du collège pour les parents.</a:t>
            </a:r>
          </a:p>
          <a:p>
            <a:pPr>
              <a:buFont typeface="Arial" pitchFamily="34" charset="0"/>
              <a:buChar char="•"/>
            </a:pPr>
            <a:r>
              <a:rPr lang="fr-FR" sz="3600" dirty="0" smtClean="0">
                <a:latin typeface="+mj-lt"/>
              </a:rPr>
              <a:t>  Numéro d’appel d’urgence communiqué avant le départ.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INFORMATIONS PRINCIPALES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55576" y="1772816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sz="2400" b="1" dirty="0" smtClean="0">
                <a:latin typeface="+mj-lt"/>
              </a:rPr>
              <a:t>Départ : </a:t>
            </a:r>
            <a:br>
              <a:rPr lang="fr-FR" sz="2400" b="1" dirty="0" smtClean="0">
                <a:latin typeface="+mj-lt"/>
              </a:rPr>
            </a:br>
            <a:r>
              <a:rPr lang="fr-FR" sz="2400" b="1" dirty="0" smtClean="0">
                <a:latin typeface="+mj-lt"/>
              </a:rPr>
              <a:t>Lundi 11 juin 2018 à 5h</a:t>
            </a:r>
            <a:br>
              <a:rPr lang="fr-FR" sz="2400" b="1" dirty="0" smtClean="0">
                <a:latin typeface="+mj-lt"/>
              </a:rPr>
            </a:br>
            <a:r>
              <a:rPr lang="fr-FR" sz="2400" b="1" dirty="0" smtClean="0">
                <a:latin typeface="+mj-lt"/>
              </a:rPr>
              <a:t/>
            </a:r>
            <a:br>
              <a:rPr lang="fr-FR" sz="2400" b="1" dirty="0" smtClean="0">
                <a:latin typeface="+mj-lt"/>
              </a:rPr>
            </a:br>
            <a:r>
              <a:rPr lang="fr-FR" sz="2400" b="1" dirty="0" smtClean="0">
                <a:latin typeface="+mj-lt"/>
              </a:rPr>
              <a:t>- Retour : </a:t>
            </a:r>
            <a:br>
              <a:rPr lang="fr-FR" sz="2400" b="1" dirty="0" smtClean="0">
                <a:latin typeface="+mj-lt"/>
              </a:rPr>
            </a:br>
            <a:r>
              <a:rPr lang="fr-FR" sz="2400" b="1" dirty="0" smtClean="0">
                <a:latin typeface="+mj-lt"/>
              </a:rPr>
              <a:t>Vendredi 15 juin 2018 à 20h</a:t>
            </a:r>
          </a:p>
          <a:p>
            <a:pPr>
              <a:buFontTx/>
              <a:buChar char="-"/>
            </a:pPr>
            <a:endParaRPr lang="fr-FR" sz="2400" b="1" dirty="0" smtClean="0"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3861048"/>
            <a:ext cx="8820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Ce montant est susceptible de baisser grâce aux différentes actions entreprises par</a:t>
            </a:r>
          </a:p>
          <a:p>
            <a:r>
              <a:rPr lang="fr-FR" sz="2000" dirty="0" smtClean="0"/>
              <a:t>élèves et enseignants (tournoi futsal / rencontre profs/élèves / ventes de </a:t>
            </a:r>
            <a:r>
              <a:rPr lang="fr-FR" sz="2000" dirty="0" smtClean="0"/>
              <a:t>gâteaux </a:t>
            </a:r>
            <a:r>
              <a:rPr lang="fr-FR" sz="2000" dirty="0" smtClean="0"/>
              <a:t>/ </a:t>
            </a:r>
          </a:p>
          <a:p>
            <a:r>
              <a:rPr lang="fr-FR" sz="2000" dirty="0" smtClean="0"/>
              <a:t>Cagnotte </a:t>
            </a:r>
            <a:r>
              <a:rPr lang="fr-FR" sz="2000" dirty="0" err="1" smtClean="0"/>
              <a:t>Leetchi</a:t>
            </a:r>
            <a:r>
              <a:rPr lang="fr-FR" sz="2000" dirty="0" smtClean="0"/>
              <a:t> / Tombola …) </a:t>
            </a:r>
            <a:r>
              <a:rPr lang="fr-FR" sz="2000" dirty="0" smtClean="0">
                <a:sym typeface="Wingdings" pitchFamily="2" charset="2"/>
              </a:rPr>
              <a:t> déjà plus de 350€ </a:t>
            </a:r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/>
              <a:t>Il est également possible d’obtenir une participation du foyer à hauteur de 15€ </a:t>
            </a:r>
          </a:p>
          <a:p>
            <a:r>
              <a:rPr lang="fr-FR" sz="2000" dirty="0" smtClean="0"/>
              <a:t>(cotisation de 5€)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772400" cy="1224136"/>
          </a:xfrm>
        </p:spPr>
        <p:txBody>
          <a:bodyPr/>
          <a:lstStyle/>
          <a:p>
            <a:pPr algn="ctr"/>
            <a:r>
              <a:rPr lang="fr-FR" dirty="0" smtClean="0"/>
              <a:t>LE TRAJET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004048" y="1484784"/>
            <a:ext cx="374441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 smtClean="0">
                <a:latin typeface="+mj-lt"/>
              </a:rPr>
              <a:t>Environ </a:t>
            </a:r>
            <a:r>
              <a:rPr lang="fr-FR" sz="2400" b="1" dirty="0" smtClean="0">
                <a:latin typeface="+mj-lt"/>
              </a:rPr>
              <a:t>6h00 de bus</a:t>
            </a:r>
            <a:endParaRPr lang="fr-FR" b="1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endParaRPr lang="fr-FR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+mj-lt"/>
              </a:rPr>
              <a:t>Un arrêt 15’ toutes les 2 heures et un arrêt de 30’ sur le trajet</a:t>
            </a:r>
          </a:p>
          <a:p>
            <a:pPr marL="285750" indent="-285750"/>
            <a:endParaRPr lang="fr-FR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+mj-lt"/>
              </a:rPr>
              <a:t>2 chauffeurs (compagnie ?)</a:t>
            </a:r>
          </a:p>
          <a:p>
            <a:pPr marL="285750" indent="-285750">
              <a:buFontTx/>
              <a:buChar char="-"/>
            </a:pPr>
            <a:endParaRPr lang="fr-FR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+mj-lt"/>
              </a:rPr>
              <a:t>Prévoir des gâteaux pour le petit-déjeuner et </a:t>
            </a:r>
            <a:r>
              <a:rPr lang="fr-FR" sz="2000" b="1" dirty="0" smtClean="0">
                <a:latin typeface="+mj-lt"/>
              </a:rPr>
              <a:t>PIQUE-NIQUE </a:t>
            </a:r>
            <a:endParaRPr lang="fr-FR" b="1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endParaRPr lang="fr-FR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+mj-lt"/>
              </a:rPr>
              <a:t>Arrivée au centre « Les Flocons Verts » vers 12h .</a:t>
            </a:r>
          </a:p>
          <a:p>
            <a:pPr marL="285750" indent="-285750"/>
            <a:endParaRPr lang="fr-FR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+mj-lt"/>
              </a:rPr>
              <a:t>Possibilité d’utiliser MP3 avec casque</a:t>
            </a:r>
          </a:p>
          <a:p>
            <a:pPr marL="285750" indent="-285750"/>
            <a:endParaRPr lang="fr-FR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+mj-lt"/>
              </a:rPr>
              <a:t>Pas de nourriture dans le bus ni de boisson (seulement bouteille d’eau)</a:t>
            </a:r>
            <a:endParaRPr lang="fr-FR" dirty="0">
              <a:latin typeface="+mj-lt"/>
            </a:endParaRPr>
          </a:p>
        </p:txBody>
      </p:sp>
      <p:pic>
        <p:nvPicPr>
          <p:cNvPr id="22530" name="Picture 2" descr="Résultat de recherche d'images pour &quot;les carroz d'araches sur la carte de franc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3981450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SITUATION GEOGRAPHIQUE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95536" y="1340768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	</a:t>
            </a:r>
            <a:endParaRPr lang="fr-FR" sz="1600" dirty="0"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99592" y="170080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Située à 1 140 m d'altitude, la station se définit comme une "authentique station village au cœur des Alpes". Elle est située à 55 km de Chamonix et 40 km de Genève sur un plateau largement ensoleillé au-dessus de la vallée de l'Arve, et fait partie du Grand Massif . </a:t>
            </a:r>
            <a:endParaRPr lang="fr-FR" dirty="0"/>
          </a:p>
        </p:txBody>
      </p:sp>
      <p:pic>
        <p:nvPicPr>
          <p:cNvPr id="10" name="Picture 2" descr="Résultat de recherche d'images pour &quot;les carroz d'araches sur la carte de franc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284984"/>
            <a:ext cx="3477394" cy="3377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0801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LE CENTRE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788024" y="1844824"/>
            <a:ext cx="36724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latin typeface="+mj-lt"/>
              </a:rPr>
              <a:t>« Centre des Flocons Verts »</a:t>
            </a:r>
          </a:p>
          <a:p>
            <a:pPr algn="ctr"/>
            <a:r>
              <a:rPr lang="fr-FR" sz="1000" b="1" dirty="0" smtClean="0">
                <a:latin typeface="+mj-lt"/>
              </a:rPr>
              <a:t> </a:t>
            </a:r>
          </a:p>
          <a:p>
            <a:pPr algn="ctr"/>
            <a:endParaRPr lang="fr-FR" b="1" dirty="0">
              <a:latin typeface="+mj-lt"/>
            </a:endParaRPr>
          </a:p>
        </p:txBody>
      </p:sp>
      <p:pic>
        <p:nvPicPr>
          <p:cNvPr id="21506" name="Picture 2" descr="Résultat de recherche d'images pour &quot;les flocons verts aux carroz d'araches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2521" y="3068960"/>
            <a:ext cx="4801479" cy="3384376"/>
          </a:xfrm>
          <a:prstGeom prst="rect">
            <a:avLst/>
          </a:prstGeom>
          <a:noFill/>
        </p:spPr>
      </p:pic>
      <p:pic>
        <p:nvPicPr>
          <p:cNvPr id="21508" name="Picture 4" descr="Résultat de recherche d'images pour &quot;les flocons verts aux carroz d'araches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700808"/>
            <a:ext cx="3240360" cy="2431768"/>
          </a:xfrm>
          <a:prstGeom prst="rect">
            <a:avLst/>
          </a:prstGeom>
          <a:noFill/>
        </p:spPr>
      </p:pic>
      <p:pic>
        <p:nvPicPr>
          <p:cNvPr id="21510" name="Picture 6" descr="Image associé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293096"/>
            <a:ext cx="371691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LE CENTRE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79513" y="1628801"/>
            <a:ext cx="87849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Idéalement situé en Haute-Savoie:</a:t>
            </a:r>
          </a:p>
          <a:p>
            <a:endParaRPr lang="fr-FR" dirty="0" smtClean="0"/>
          </a:p>
          <a:p>
            <a:r>
              <a:rPr lang="fr-FR" b="1" dirty="0" smtClean="0"/>
              <a:t>Le village de vacances vous accueille dans son cadre chaleureux.</a:t>
            </a:r>
          </a:p>
          <a:p>
            <a:r>
              <a:rPr lang="fr-FR" dirty="0" smtClean="0"/>
              <a:t>Premier prix d'architecture de montagne en 1981, le village de vacances épouse la pente naturelle de la montagne (attention aux nombreuses marches !). Le village de vacances met à votre disposition :</a:t>
            </a:r>
          </a:p>
          <a:p>
            <a:endParaRPr lang="fr-FR" dirty="0" smtClean="0"/>
          </a:p>
          <a:p>
            <a:r>
              <a:rPr lang="fr-FR" dirty="0" smtClean="0"/>
              <a:t>- 55 chambres de 2 à 8 lits (grandes chambres familiales)</a:t>
            </a:r>
          </a:p>
          <a:p>
            <a:endParaRPr lang="fr-FR" dirty="0" smtClean="0"/>
          </a:p>
          <a:p>
            <a:r>
              <a:rPr lang="fr-FR" dirty="0" smtClean="0"/>
              <a:t>- équipés de sanitaires complets.</a:t>
            </a:r>
          </a:p>
          <a:p>
            <a:endParaRPr lang="fr-FR" dirty="0" smtClean="0"/>
          </a:p>
          <a:p>
            <a:r>
              <a:rPr lang="fr-FR" dirty="0" smtClean="0"/>
              <a:t>- grandes chambres en duplex avec 2 salles de bains</a:t>
            </a:r>
          </a:p>
          <a:p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 err="1" smtClean="0"/>
              <a:t>accés</a:t>
            </a:r>
            <a:r>
              <a:rPr lang="fr-FR" dirty="0" smtClean="0"/>
              <a:t> wifi gratuit dans les espaces communs</a:t>
            </a:r>
          </a:p>
          <a:p>
            <a:endParaRPr lang="fr-FR" dirty="0"/>
          </a:p>
        </p:txBody>
      </p:sp>
      <p:pic>
        <p:nvPicPr>
          <p:cNvPr id="14" name="Picture 2" descr="http://www.floconsverts-groupes.com/resources/block/f4/thumbs/176_1_57d6a58507c1d_235c2b0dd6187303cde1abb875af46da0140d0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861048"/>
            <a:ext cx="3022625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851648" cy="76125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PROGRAMME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1340768"/>
            <a:ext cx="820891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JOUR 1 :</a:t>
            </a:r>
          </a:p>
          <a:p>
            <a:r>
              <a:rPr lang="fr-FR" sz="1400" dirty="0" smtClean="0"/>
              <a:t> Arrivée dans la matinée. </a:t>
            </a:r>
          </a:p>
          <a:p>
            <a:r>
              <a:rPr lang="fr-FR" sz="1400" dirty="0" smtClean="0"/>
              <a:t>L'après midi course d'orientation en forêt par petits groupes. </a:t>
            </a:r>
          </a:p>
          <a:p>
            <a:endParaRPr lang="fr-FR" sz="1400" dirty="0" smtClean="0"/>
          </a:p>
          <a:p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JOUR 2 : </a:t>
            </a:r>
          </a:p>
          <a:p>
            <a:r>
              <a:rPr lang="fr-FR" sz="1400" dirty="0" smtClean="0"/>
              <a:t>Petit-déjeuner </a:t>
            </a:r>
          </a:p>
          <a:p>
            <a:r>
              <a:rPr lang="fr-FR" sz="1400" dirty="0" smtClean="0"/>
              <a:t>Matin : Escalade sur le site naturel "La </a:t>
            </a:r>
            <a:r>
              <a:rPr lang="fr-FR" sz="1400" dirty="0" err="1" smtClean="0"/>
              <a:t>Frasse</a:t>
            </a:r>
            <a:r>
              <a:rPr lang="fr-FR" sz="1400" dirty="0" smtClean="0"/>
              <a:t>" </a:t>
            </a:r>
          </a:p>
          <a:p>
            <a:r>
              <a:rPr lang="fr-FR" sz="1400" dirty="0" smtClean="0"/>
              <a:t>Déjeuner</a:t>
            </a:r>
          </a:p>
          <a:p>
            <a:r>
              <a:rPr lang="fr-FR" sz="1400" dirty="0" smtClean="0"/>
              <a:t> Après-midi : </a:t>
            </a:r>
            <a:r>
              <a:rPr lang="fr-FR" sz="1400" dirty="0" err="1" smtClean="0"/>
              <a:t>Canyoning</a:t>
            </a:r>
            <a:r>
              <a:rPr lang="fr-FR" sz="1400" dirty="0" smtClean="0"/>
              <a:t> sur le site de la Balme</a:t>
            </a:r>
          </a:p>
          <a:p>
            <a:endParaRPr lang="fr-FR" sz="1400" dirty="0" smtClean="0"/>
          </a:p>
          <a:p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JOUR 3 : </a:t>
            </a:r>
          </a:p>
          <a:p>
            <a:r>
              <a:rPr lang="fr-FR" sz="1400" dirty="0" smtClean="0"/>
              <a:t>Petit-déjeuner</a:t>
            </a:r>
          </a:p>
          <a:p>
            <a:r>
              <a:rPr lang="fr-FR" sz="1400" dirty="0" smtClean="0"/>
              <a:t> Matin : Course d'orientation en milieu montagnard</a:t>
            </a:r>
          </a:p>
          <a:p>
            <a:r>
              <a:rPr lang="fr-FR" sz="1400" dirty="0" smtClean="0"/>
              <a:t> Déjeuner</a:t>
            </a:r>
          </a:p>
          <a:p>
            <a:r>
              <a:rPr lang="fr-FR" sz="1400" dirty="0" smtClean="0"/>
              <a:t> L'après-midi : Via </a:t>
            </a:r>
            <a:r>
              <a:rPr lang="fr-FR" sz="1400" dirty="0" err="1" smtClean="0"/>
              <a:t>Ferrata</a:t>
            </a:r>
            <a:r>
              <a:rPr lang="fr-FR" sz="1400" dirty="0" smtClean="0"/>
              <a:t> sur le site de </a:t>
            </a:r>
            <a:r>
              <a:rPr lang="fr-FR" sz="1400" dirty="0" err="1" smtClean="0"/>
              <a:t>Sixt</a:t>
            </a:r>
            <a:endParaRPr lang="fr-FR" sz="1400" dirty="0" smtClean="0"/>
          </a:p>
          <a:p>
            <a:endParaRPr lang="fr-FR" sz="1400" dirty="0" smtClean="0"/>
          </a:p>
          <a:p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JOUR 4 : </a:t>
            </a:r>
          </a:p>
          <a:p>
            <a:r>
              <a:rPr lang="fr-FR" sz="1400" dirty="0" smtClean="0"/>
              <a:t>Petit-déjeuner</a:t>
            </a:r>
          </a:p>
          <a:p>
            <a:r>
              <a:rPr lang="fr-FR" sz="1400" dirty="0" smtClean="0"/>
              <a:t> Départ pour une randonnée à </a:t>
            </a:r>
            <a:r>
              <a:rPr lang="fr-FR" sz="1400" smtClean="0"/>
              <a:t>la journée</a:t>
            </a:r>
            <a:endParaRPr lang="fr-FR" sz="1400" dirty="0" smtClean="0"/>
          </a:p>
          <a:p>
            <a:endParaRPr lang="fr-FR" sz="1400" dirty="0" smtClean="0"/>
          </a:p>
          <a:p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JOUR 5 : </a:t>
            </a:r>
          </a:p>
          <a:p>
            <a:r>
              <a:rPr lang="fr-FR" sz="1400" dirty="0" smtClean="0"/>
              <a:t>Petit-déjeuner</a:t>
            </a:r>
          </a:p>
          <a:p>
            <a:r>
              <a:rPr lang="fr-FR" sz="1400" dirty="0" smtClean="0"/>
              <a:t> Matin : Séance de tir à l'arc</a:t>
            </a:r>
          </a:p>
          <a:p>
            <a:r>
              <a:rPr lang="fr-FR" sz="1400" dirty="0" smtClean="0"/>
              <a:t> Déjeuner au village</a:t>
            </a:r>
          </a:p>
          <a:p>
            <a:r>
              <a:rPr lang="fr-FR" sz="1400" dirty="0" smtClean="0"/>
              <a:t> Départ dans l’après-midi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851648" cy="977280"/>
          </a:xfrm>
        </p:spPr>
        <p:txBody>
          <a:bodyPr/>
          <a:lstStyle/>
          <a:p>
            <a:pPr algn="ctr"/>
            <a:r>
              <a:rPr lang="fr-FR" dirty="0" smtClean="0"/>
              <a:t>LES ACTIVITES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27584" y="2420888"/>
            <a:ext cx="74168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3200" dirty="0" smtClean="0">
                <a:latin typeface="+mj-lt"/>
              </a:rPr>
              <a:t> Course d’orientation</a:t>
            </a:r>
          </a:p>
          <a:p>
            <a:pPr>
              <a:buFontTx/>
              <a:buChar char="-"/>
            </a:pPr>
            <a:r>
              <a:rPr lang="fr-FR" sz="3200" dirty="0" smtClean="0">
                <a:latin typeface="+mj-lt"/>
              </a:rPr>
              <a:t> Escalade</a:t>
            </a:r>
          </a:p>
          <a:p>
            <a:pPr>
              <a:buFontTx/>
              <a:buChar char="-"/>
            </a:pPr>
            <a:r>
              <a:rPr lang="fr-FR" sz="3200" dirty="0" smtClean="0">
                <a:latin typeface="+mj-lt"/>
              </a:rPr>
              <a:t> </a:t>
            </a:r>
            <a:r>
              <a:rPr lang="fr-FR" sz="3200" dirty="0" err="1" smtClean="0">
                <a:latin typeface="+mj-lt"/>
              </a:rPr>
              <a:t>Canyoning</a:t>
            </a:r>
            <a:endParaRPr lang="fr-FR" sz="3200" dirty="0" smtClean="0">
              <a:latin typeface="+mj-lt"/>
            </a:endParaRPr>
          </a:p>
          <a:p>
            <a:pPr>
              <a:buFontTx/>
              <a:buChar char="-"/>
            </a:pPr>
            <a:r>
              <a:rPr lang="fr-FR" sz="3200" dirty="0" smtClean="0">
                <a:latin typeface="+mj-lt"/>
              </a:rPr>
              <a:t> Via </a:t>
            </a:r>
            <a:r>
              <a:rPr lang="fr-FR" sz="3200" dirty="0" err="1" smtClean="0">
                <a:latin typeface="+mj-lt"/>
              </a:rPr>
              <a:t>Ferrata</a:t>
            </a:r>
            <a:endParaRPr lang="fr-FR" sz="3200" dirty="0" smtClean="0">
              <a:latin typeface="+mj-lt"/>
            </a:endParaRPr>
          </a:p>
          <a:p>
            <a:pPr>
              <a:buFontTx/>
              <a:buChar char="-"/>
            </a:pPr>
            <a:r>
              <a:rPr lang="fr-FR" sz="3200" dirty="0" smtClean="0">
                <a:latin typeface="+mj-lt"/>
              </a:rPr>
              <a:t> Randonnée</a:t>
            </a:r>
          </a:p>
          <a:p>
            <a:pPr>
              <a:buFontTx/>
              <a:buChar char="-"/>
            </a:pPr>
            <a:r>
              <a:rPr lang="fr-FR" sz="3200" dirty="0" smtClean="0">
                <a:latin typeface="+mj-lt"/>
              </a:rPr>
              <a:t> Tir à l’arc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851648" cy="1067544"/>
          </a:xfrm>
        </p:spPr>
        <p:txBody>
          <a:bodyPr/>
          <a:lstStyle/>
          <a:p>
            <a:pPr algn="ctr"/>
            <a:r>
              <a:rPr lang="fr-FR" dirty="0" smtClean="0"/>
              <a:t>Course d’orientation</a:t>
            </a:r>
            <a:endParaRPr lang="fr-FR" dirty="0"/>
          </a:p>
        </p:txBody>
      </p:sp>
      <p:sp>
        <p:nvSpPr>
          <p:cNvPr id="47106" name="AutoShape 2" descr="Résultat de recherche d'images pour &quot;course d'orientation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08" name="AutoShape 4" descr="Résultat de recherche d'images pour &quot;course d'orientation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898525"/>
            <a:ext cx="28575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7110" name="Picture 6" descr="Image associé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628800"/>
            <a:ext cx="4456313" cy="2516361"/>
          </a:xfrm>
          <a:prstGeom prst="rect">
            <a:avLst/>
          </a:prstGeom>
          <a:noFill/>
        </p:spPr>
      </p:pic>
      <p:pic>
        <p:nvPicPr>
          <p:cNvPr id="47112" name="Picture 8" descr="Image associé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4365104"/>
            <a:ext cx="5757833" cy="2160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3844</TotalTime>
  <Words>559</Words>
  <Application>Microsoft Office PowerPoint</Application>
  <PresentationFormat>Affichage à l'écran (4:3)</PresentationFormat>
  <Paragraphs>120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Constantia</vt:lpstr>
      <vt:lpstr>Wingdings</vt:lpstr>
      <vt:lpstr>Wingdings 2</vt:lpstr>
      <vt:lpstr>Débit</vt:lpstr>
      <vt:lpstr>Séjour 2018 Activités Physiques de Pleine Nature  Carroz d’Arâches-Pays du Mont Blanc</vt:lpstr>
      <vt:lpstr>INFORMATIONS PRINCIPALES</vt:lpstr>
      <vt:lpstr>LE TRAJET</vt:lpstr>
      <vt:lpstr>SITUATION GEOGRAPHIQUE</vt:lpstr>
      <vt:lpstr>LE CENTRE</vt:lpstr>
      <vt:lpstr>LE CENTRE</vt:lpstr>
      <vt:lpstr>PROGRAMME</vt:lpstr>
      <vt:lpstr>LES ACTIVITES</vt:lpstr>
      <vt:lpstr>Course d’orientation</vt:lpstr>
      <vt:lpstr>Escalade</vt:lpstr>
      <vt:lpstr>Canyoning</vt:lpstr>
      <vt:lpstr>Via Ferrata</vt:lpstr>
      <vt:lpstr>Randonnée</vt:lpstr>
      <vt:lpstr>Tir à l’arc</vt:lpstr>
      <vt:lpstr>SOIREES</vt:lpstr>
      <vt:lpstr>MATERIEL</vt:lpstr>
      <vt:lpstr>SANTE ET ALIMENTATION</vt:lpstr>
      <vt:lpstr>REGLEMENT</vt:lpstr>
      <vt:lpstr>REGLEMENT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Séjour 2017 Activités Physiques de Pleine Nature  TALMONT-SAINT-HILAIRE (85)</dc:title>
  <dc:creator>Aurélie</dc:creator>
  <cp:lastModifiedBy>vincent robert</cp:lastModifiedBy>
  <cp:revision>59</cp:revision>
  <dcterms:created xsi:type="dcterms:W3CDTF">2017-03-07T15:34:31Z</dcterms:created>
  <dcterms:modified xsi:type="dcterms:W3CDTF">2018-03-12T19:26:57Z</dcterms:modified>
</cp:coreProperties>
</file>